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8"/>
  </p:notesMasterIdLst>
  <p:handoutMasterIdLst>
    <p:handoutMasterId r:id="rId9"/>
  </p:handoutMasterIdLst>
  <p:sldIdLst>
    <p:sldId id="256" r:id="rId2"/>
    <p:sldId id="279" r:id="rId3"/>
    <p:sldId id="283" r:id="rId4"/>
    <p:sldId id="286" r:id="rId5"/>
    <p:sldId id="282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3"/>
            <p14:sldId id="286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65669" autoAdjust="0"/>
  </p:normalViewPr>
  <p:slideViewPr>
    <p:cSldViewPr snapToGrid="0">
      <p:cViewPr varScale="1">
        <p:scale>
          <a:sx n="106" d="100"/>
          <a:sy n="106" d="100"/>
        </p:scale>
        <p:origin x="4554" y="9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11/14/2021 11:28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11/14/2021 11:27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11/14/2021 11:31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1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learn/challenges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94" y="2899025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5974" y="259176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C5D3CC-D3F7-4E0A-ABDB-55CBCFCF2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5191" y="1591335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ADS-B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71AA-AA73-4B59-B317-D5C6DFED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93" y="1229956"/>
            <a:ext cx="7556956" cy="534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95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ADS-B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EDA7C-2C99-416A-9875-F2C5BA34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10" y="1053464"/>
            <a:ext cx="6880636" cy="5608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71468-ECA4-459C-86D2-219AF1F6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328" y="585216"/>
            <a:ext cx="3163610" cy="1949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91591-BA62-4DC9-B9CF-EC87A8555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738" y="2997919"/>
            <a:ext cx="2927639" cy="2247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548C36-404B-470C-906C-587F94D81055}"/>
              </a:ext>
            </a:extLst>
          </p:cNvPr>
          <p:cNvSpPr txBox="1"/>
          <p:nvPr/>
        </p:nvSpPr>
        <p:spPr>
          <a:xfrm>
            <a:off x="203704" y="6479973"/>
            <a:ext cx="614730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https://www.flightradar24.com/build-your-own</a:t>
            </a:r>
          </a:p>
        </p:txBody>
      </p:sp>
    </p:spTree>
    <p:extLst>
      <p:ext uri="{BB962C8B-B14F-4D97-AF65-F5344CB8AC3E}">
        <p14:creationId xmlns:p14="http://schemas.microsoft.com/office/powerpoint/2010/main" val="24230839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54437" y="1634430"/>
            <a:ext cx="4959948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https://docs.microsoft.com/learn/challenges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3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505F2F-9E0B-499D-B1D1-CC3262DD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233" y="181094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97</TotalTime>
  <Words>121</Words>
  <Application>Microsoft Office PowerPoint</Application>
  <PresentationFormat>Widescreen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Flight into IoT  ADS-B</vt:lpstr>
      <vt:lpstr>Flight into IoT  ADS-B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30</cp:revision>
  <dcterms:created xsi:type="dcterms:W3CDTF">2021-10-18T09:16:16Z</dcterms:created>
  <dcterms:modified xsi:type="dcterms:W3CDTF">2021-11-14T23:34:51Z</dcterms:modified>
</cp:coreProperties>
</file>